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1" r:id="rId3"/>
    <p:sldId id="288" r:id="rId4"/>
    <p:sldId id="300" r:id="rId5"/>
    <p:sldId id="289" r:id="rId6"/>
    <p:sldId id="318" r:id="rId7"/>
    <p:sldId id="309" r:id="rId8"/>
    <p:sldId id="310" r:id="rId9"/>
    <p:sldId id="311" r:id="rId10"/>
    <p:sldId id="312" r:id="rId11"/>
    <p:sldId id="313" r:id="rId12"/>
    <p:sldId id="314" r:id="rId13"/>
    <p:sldId id="320" r:id="rId14"/>
    <p:sldId id="315" r:id="rId15"/>
    <p:sldId id="298" r:id="rId16"/>
    <p:sldId id="299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06367" y="686850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970751"/>
              </p:ext>
            </p:extLst>
          </p:nvPr>
        </p:nvGraphicFramePr>
        <p:xfrm>
          <a:off x="2878110" y="1484025"/>
          <a:ext cx="6490741" cy="82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110" y="1484025"/>
                        <a:ext cx="6490741" cy="824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02" y="2739800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903" y="106340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78358" y="499275"/>
            <a:ext cx="9609432" cy="112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 LIỆT CHÀO MỪNG CÁC THẦY CÔ VỀ DỰ GIỜ </a:t>
            </a:r>
          </a:p>
          <a:p>
            <a:pPr marL="0" indent="0" algn="ctr">
              <a:buNone/>
            </a:pPr>
            <a:r>
              <a:rPr lang="en-US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 NHẠC CHÀO MỪNG NGÀY NHÀ GIÁO VIỆT NAM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3714" y="2977604"/>
            <a:ext cx="10322560" cy="12208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4: TIẾT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00"/>
              </a:lnSpc>
            </a:pP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 HÁT BÀI: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24" y="14129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23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479912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2764" y="2893099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03209" y="2893100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946848"/>
            <a:ext cx="1148035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3662788"/>
            <a:ext cx="114803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313796" y="343968"/>
            <a:ext cx="11540762" cy="6160956"/>
          </a:xfrm>
          <a:prstGeom prst="rect">
            <a:avLst/>
          </a:prstGeom>
          <a:solidFill>
            <a:srgbClr val="0033CC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96" y="4566079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8" y="166142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2178" y="2567655"/>
            <a:ext cx="1154076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Ta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Ta    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3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88052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715014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06780" y="2072917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29525" y="2072917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7" b="22439"/>
          <a:stretch/>
        </p:blipFill>
        <p:spPr bwMode="auto">
          <a:xfrm>
            <a:off x="259719" y="1289154"/>
            <a:ext cx="11412955" cy="68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369697" y="2036119"/>
            <a:ext cx="11172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       phi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6" y="2442249"/>
            <a:ext cx="11397469" cy="81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9697" y="3252435"/>
            <a:ext cx="11172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ta        phi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7" y="3495947"/>
            <a:ext cx="11570963" cy="287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9696" y="4275357"/>
            <a:ext cx="11570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Ta        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Ta               phi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9719" y="6334510"/>
            <a:ext cx="11680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            Ta                  phi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72" y="239842"/>
            <a:ext cx="11407515" cy="449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 NGỰA TA PHI NHANH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					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5" y="704539"/>
            <a:ext cx="11302583" cy="59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42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464" y="865381"/>
            <a:ext cx="11540762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x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x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ốn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x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x    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x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464" y="397868"/>
            <a:ext cx="11540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át mẫu ngự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2984" y="61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2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9763" y="749866"/>
            <a:ext cx="11422505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xx                x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   x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6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ốn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x              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763" y="352987"/>
            <a:ext cx="1142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ĐỆM THEO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át mẫu ngự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8289" y="583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8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KARAOKE] TRÊN NGỰA TA PHI NHANH - CD CHUẨN BGD - ÂM NHẠC LỚP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3" y="342900"/>
            <a:ext cx="11465169" cy="5834063"/>
          </a:xfrm>
        </p:spPr>
      </p:pic>
    </p:spTree>
    <p:extLst>
      <p:ext uri="{BB962C8B-B14F-4D97-AF65-F5344CB8AC3E}">
        <p14:creationId xmlns:p14="http://schemas.microsoft.com/office/powerpoint/2010/main" val="21100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mẹo học tiếng anh qua bài hát - TIẾNG ANH IK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https://i.pinimg.com/564x/94/76/5f/94765f3e1a8dedb2cf625705d3b79a4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6622"/>
            <a:ext cx="11565577" cy="6307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Luyện thanh nhạc tại nhà để có giọng như ca sĩ - Học âm nhạc Young Bea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7975" y="253399"/>
            <a:ext cx="711640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9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 descr="MỘT SỐ TRÒ CHƠI ÂM NHẠC CHO TRẺ MẦM N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609231"/>
            <a:ext cx="11565576" cy="91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16" y="2033847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17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808" y="31273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101" y="5488443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0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KHỞI ĐỘNG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3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844" y="252238"/>
            <a:ext cx="11617376" cy="6250898"/>
          </a:xfrm>
          <a:solidFill>
            <a:schemeClr val="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34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950" y="89941"/>
            <a:ext cx="7135319" cy="80946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ag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284813"/>
            <a:ext cx="4137285" cy="6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92120" y="586412"/>
            <a:ext cx="739014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4/4/1924,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Kim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9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 - Trên Ngựa Ta Phi Nha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1" y="263769"/>
            <a:ext cx="11430000" cy="57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464" y="397868"/>
            <a:ext cx="11540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CÂU HÁT / ĐỌC LỜI CA 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464" y="957741"/>
            <a:ext cx="115407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1.Trên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2.Vó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3.Ta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4.Ta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Ta 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endParaRPr 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</a:pPr>
            <a:r>
              <a:rPr lang="en-US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2700"/>
              </a:lnSpc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701" r="204"/>
          <a:stretch/>
        </p:blipFill>
        <p:spPr bwMode="auto">
          <a:xfrm>
            <a:off x="331339" y="1827188"/>
            <a:ext cx="11397526" cy="12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309143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16256" y="3113680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06912" y="3082030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64257" y="3035750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5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3"/>
          <a:stretch/>
        </p:blipFill>
        <p:spPr bwMode="auto">
          <a:xfrm>
            <a:off x="331339" y="3620074"/>
            <a:ext cx="11442391" cy="107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339" y="4650673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47823" y="4650673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184860" y="4619023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87672" y="4626468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5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86474" y="343968"/>
            <a:ext cx="11540762" cy="6160956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08906" y="2893102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31339" y="1145070"/>
            <a:ext cx="30280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343968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8" y="2893101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3457" y="2893102"/>
            <a:ext cx="764862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308" y="4613530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810597" y="4593047"/>
            <a:ext cx="674452" cy="4936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63563" y="4569906"/>
            <a:ext cx="764862" cy="5399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6" b="9205"/>
          <a:stretch/>
        </p:blipFill>
        <p:spPr bwMode="auto">
          <a:xfrm>
            <a:off x="286474" y="1978703"/>
            <a:ext cx="11540762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308906" y="3424446"/>
            <a:ext cx="11518330" cy="108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0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2" descr="r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7267" r="8148" b="17377"/>
          <a:stretch/>
        </p:blipFill>
        <p:spPr bwMode="auto">
          <a:xfrm>
            <a:off x="259719" y="244457"/>
            <a:ext cx="11687441" cy="641579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50"/>
          <p:cNvSpPr txBox="1">
            <a:spLocks noChangeArrowheads="1"/>
          </p:cNvSpPr>
          <p:nvPr/>
        </p:nvSpPr>
        <p:spPr bwMode="auto">
          <a:xfrm>
            <a:off x="331338" y="4856077"/>
            <a:ext cx="11419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Vó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 Box 53"/>
          <p:cNvSpPr txBox="1">
            <a:spLocks noChangeArrowheads="1"/>
          </p:cNvSpPr>
          <p:nvPr/>
        </p:nvSpPr>
        <p:spPr bwMode="auto">
          <a:xfrm>
            <a:off x="308906" y="845267"/>
            <a:ext cx="36110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4026" y="194872"/>
            <a:ext cx="956372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 NGỰA TA PHI NHANH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Nhã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5585" y="4848253"/>
            <a:ext cx="658267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45562" y="4789862"/>
            <a:ext cx="640651" cy="4156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103" y="6150244"/>
            <a:ext cx="1139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la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769554" y="6135592"/>
            <a:ext cx="67445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7294" y="6154521"/>
            <a:ext cx="764862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3" b="792"/>
          <a:stretch/>
        </p:blipFill>
        <p:spPr bwMode="auto">
          <a:xfrm>
            <a:off x="273655" y="4029889"/>
            <a:ext cx="11477643" cy="7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5" b="14519"/>
          <a:stretch/>
        </p:blipFill>
        <p:spPr bwMode="auto">
          <a:xfrm>
            <a:off x="259720" y="5330738"/>
            <a:ext cx="11518330" cy="77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2701" r="-227" b="938"/>
          <a:stretch/>
        </p:blipFill>
        <p:spPr bwMode="auto">
          <a:xfrm>
            <a:off x="259720" y="1445159"/>
            <a:ext cx="11446710" cy="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719" y="2326347"/>
            <a:ext cx="1144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phi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716254" y="2233704"/>
            <a:ext cx="793177" cy="4987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21008" y="2289567"/>
            <a:ext cx="764862" cy="4428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5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 r="98" b="1389"/>
          <a:stretch/>
        </p:blipFill>
        <p:spPr bwMode="auto">
          <a:xfrm>
            <a:off x="320122" y="2795744"/>
            <a:ext cx="11431176" cy="83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13" y="3627939"/>
            <a:ext cx="11348340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phi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3126803" y="3626698"/>
            <a:ext cx="793177" cy="46197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4606" y="3601752"/>
            <a:ext cx="764862" cy="42170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98413" y="2289567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12842" y="3594728"/>
            <a:ext cx="674452" cy="4025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>
            <a:defPPr>
              <a:defRPr lang="vi-V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9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800</Words>
  <Application>Microsoft Office PowerPoint</Application>
  <PresentationFormat>Widescreen</PresentationFormat>
  <Paragraphs>95</Paragraphs>
  <Slides>17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Times New Roman</vt:lpstr>
      <vt:lpstr>Office Theme</vt:lpstr>
      <vt:lpstr>CorelDRAW</vt:lpstr>
      <vt:lpstr>PowerPoint Presentation</vt:lpstr>
      <vt:lpstr>KHỞI ĐỘNG</vt:lpstr>
      <vt:lpstr>PowerPoint Presentation</vt:lpstr>
      <vt:lpstr>Giới thiệu tác giả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TRÊN NGỰA TA PHI NHANH          Nhạc và lời: Phong Nhã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ASUS</cp:lastModifiedBy>
  <cp:revision>194</cp:revision>
  <dcterms:created xsi:type="dcterms:W3CDTF">2020-04-05T09:01:56Z</dcterms:created>
  <dcterms:modified xsi:type="dcterms:W3CDTF">2022-10-21T01:03:43Z</dcterms:modified>
</cp:coreProperties>
</file>